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737350"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0" autoAdjust="0"/>
    <p:restoredTop sz="94660"/>
  </p:normalViewPr>
  <p:slideViewPr>
    <p:cSldViewPr snapToGrid="0">
      <p:cViewPr>
        <p:scale>
          <a:sx n="66" d="100"/>
          <a:sy n="66" d="100"/>
        </p:scale>
        <p:origin x="619" y="-283"/>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8" Type="http://schemas.microsoft.com/office/2016/11/relationships/changesInfo" Target="changesInfos/changesInfo1.xml" /><Relationship Id="rId3" Type="http://schemas.openxmlformats.org/officeDocument/2006/relationships/notesMaster" Target="notesMasters/notes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ragiku nerima" userId="d57e7089d7173e6f" providerId="LiveId" clId="{6B0704E6-4EEC-42F6-A6B2-BDD414E0BF51}"/>
    <pc:docChg chg="modSld">
      <pc:chgData name="shiragiku nerima" userId="d57e7089d7173e6f" providerId="LiveId" clId="{6B0704E6-4EEC-42F6-A6B2-BDD414E0BF51}" dt="2024-05-10T01:43:21.410" v="31" actId="20577"/>
      <pc:docMkLst>
        <pc:docMk/>
      </pc:docMkLst>
      <pc:sldChg chg="modSp mod">
        <pc:chgData name="shiragiku nerima" userId="d57e7089d7173e6f" providerId="LiveId" clId="{6B0704E6-4EEC-42F6-A6B2-BDD414E0BF51}" dt="2024-05-10T01:43:21.410" v="31" actId="20577"/>
        <pc:sldMkLst>
          <pc:docMk/>
          <pc:sldMk cId="386886535" sldId="256"/>
        </pc:sldMkLst>
        <pc:spChg chg="mod">
          <ac:chgData name="shiragiku nerima" userId="d57e7089d7173e6f" providerId="LiveId" clId="{6B0704E6-4EEC-42F6-A6B2-BDD414E0BF51}" dt="2024-05-10T01:43:21.410" v="31" actId="20577"/>
          <ac:spMkLst>
            <pc:docMk/>
            <pc:sldMk cId="386886535" sldId="256"/>
            <ac:spMk id="2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155" cy="494178"/>
          </a:xfrm>
          <a:prstGeom prst="rect">
            <a:avLst/>
          </a:prstGeom>
        </p:spPr>
        <p:txBody>
          <a:bodyPr vert="horz" lIns="89810" tIns="44905" rIns="89810" bIns="449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642" y="0"/>
            <a:ext cx="2919155" cy="494178"/>
          </a:xfrm>
          <a:prstGeom prst="rect">
            <a:avLst/>
          </a:prstGeom>
        </p:spPr>
        <p:txBody>
          <a:bodyPr vert="horz" lIns="89810" tIns="44905" rIns="89810" bIns="44905" rtlCol="0"/>
          <a:lstStyle>
            <a:lvl1pPr algn="r">
              <a:defRPr sz="1200"/>
            </a:lvl1pPr>
          </a:lstStyle>
          <a:p>
            <a:fld id="{82357808-2F51-4622-865A-9E935D7CD25E}"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10125" cy="3330575"/>
          </a:xfrm>
          <a:prstGeom prst="rect">
            <a:avLst/>
          </a:prstGeom>
          <a:noFill/>
          <a:ln w="12700">
            <a:solidFill>
              <a:prstClr val="black"/>
            </a:solidFill>
          </a:ln>
        </p:spPr>
        <p:txBody>
          <a:bodyPr vert="horz" lIns="89810" tIns="44905" rIns="89810" bIns="44905" rtlCol="0" anchor="ctr"/>
          <a:lstStyle/>
          <a:p>
            <a:endParaRPr lang="ja-JP" altLang="en-US"/>
          </a:p>
        </p:txBody>
      </p:sp>
      <p:sp>
        <p:nvSpPr>
          <p:cNvPr id="5" name="ノート プレースホルダー 4"/>
          <p:cNvSpPr>
            <a:spLocks noGrp="1"/>
          </p:cNvSpPr>
          <p:nvPr>
            <p:ph type="body" sz="quarter" idx="3"/>
          </p:nvPr>
        </p:nvSpPr>
        <p:spPr>
          <a:xfrm>
            <a:off x="673890" y="4749428"/>
            <a:ext cx="5389570" cy="3886179"/>
          </a:xfrm>
          <a:prstGeom prst="rect">
            <a:avLst/>
          </a:prstGeom>
        </p:spPr>
        <p:txBody>
          <a:bodyPr vert="horz" lIns="89810" tIns="44905" rIns="89810" bIns="449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5310"/>
            <a:ext cx="2919155" cy="494178"/>
          </a:xfrm>
          <a:prstGeom prst="rect">
            <a:avLst/>
          </a:prstGeom>
        </p:spPr>
        <p:txBody>
          <a:bodyPr vert="horz" lIns="89810" tIns="44905" rIns="89810" bIns="449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642" y="9375310"/>
            <a:ext cx="2919155" cy="494178"/>
          </a:xfrm>
          <a:prstGeom prst="rect">
            <a:avLst/>
          </a:prstGeom>
        </p:spPr>
        <p:txBody>
          <a:bodyPr vert="horz" lIns="89810" tIns="44905" rIns="89810" bIns="44905"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86195403"/>
              </p:ext>
            </p:extLst>
          </p:nvPr>
        </p:nvGraphicFramePr>
        <p:xfrm>
          <a:off x="46426" y="1030958"/>
          <a:ext cx="9594377" cy="4244195"/>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867182">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募集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222623" y="234362"/>
            <a:ext cx="5264954"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a:latin typeface="メイリオ" panose="020B0604030504040204" pitchFamily="50" charset="-128"/>
                <a:ea typeface="メイリオ" panose="020B0604030504040204" pitchFamily="50" charset="-128"/>
              </a:rPr>
              <a:t>（令和９年</a:t>
            </a:r>
            <a:r>
              <a:rPr kumimoji="1" lang="ja-JP" altLang="en-US" b="1" dirty="0">
                <a:latin typeface="メイリオ" panose="020B0604030504040204" pitchFamily="50" charset="-128"/>
                <a:ea typeface="メイリオ" panose="020B0604030504040204" pitchFamily="50" charset="-128"/>
              </a:rPr>
              <a:t>４月入園分）</a:t>
            </a:r>
          </a:p>
        </p:txBody>
      </p:sp>
      <p:sp>
        <p:nvSpPr>
          <p:cNvPr id="11" name="テキスト ボックス 10"/>
          <p:cNvSpPr txBox="1"/>
          <p:nvPr/>
        </p:nvSpPr>
        <p:spPr>
          <a:xfrm>
            <a:off x="46426" y="5173295"/>
            <a:ext cx="9763083"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：練馬白菊幼稚園に、連携施設からの受入れとして入園を申込む場合は、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「練馬白菊幼稚園（預かり保育利用）を第一希望とする</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こと」</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「練馬白菊幼稚園への入園が決定した場合は、認可保育園等の入園を理由に辞退しないこと」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：「申込希望の連絡」、「説明会への参加」、「願書の購入と提出」等は、練馬白菊幼稚園が定めるルールやスケジュール等に則</a:t>
            </a:r>
            <a:r>
              <a:rPr kumimoji="1" lang="ja-JP" altLang="en-US" sz="1200" dirty="0" err="1">
                <a:latin typeface="メイリオ" panose="020B0604030504040204" pitchFamily="50" charset="-128"/>
                <a:ea typeface="メイリオ" panose="020B0604030504040204" pitchFamily="50" charset="-128"/>
              </a:rPr>
              <a:t>っ</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て、各保護者が自主的・主体的に行ってください。また、連絡をいれる際は、「連携施設の卒園児であること」をお伝えください。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区に提出する「連絡票」は練馬白菊幼稚園への申込書ではありません。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入園を希望する場合は、幼稚園から願書を購入し、幼稚園</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にご提出ください。なお、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494622" y="3390763"/>
            <a:ext cx="1244280" cy="8375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1" y="178958"/>
            <a:ext cx="2675177"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練馬白菊幼稚園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03-3922-1835</a:t>
            </a:r>
            <a:endParaRPr kumimoji="1" lang="ja-JP" altLang="en-US"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789385" y="1530387"/>
            <a:ext cx="1957541" cy="109849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入園説明会</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見学会への参加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lvl="0"/>
            <a:r>
              <a:rPr kumimoji="1" lang="ja-JP" altLang="en-US" sz="1000" dirty="0">
                <a:solidFill>
                  <a:schemeClr val="tx1"/>
                </a:solidFill>
                <a:latin typeface="Meiryo UI" panose="020B0604030504040204" pitchFamily="50" charset="-128"/>
                <a:ea typeface="Meiryo UI" panose="020B0604030504040204" pitchFamily="50" charset="-128"/>
              </a:rPr>
              <a:t>日にち：</a:t>
            </a:r>
            <a:r>
              <a:rPr kumimoji="1" lang="ja-JP" altLang="en-US" sz="1000" b="1" dirty="0">
                <a:solidFill>
                  <a:srgbClr val="FF0000"/>
                </a:solidFill>
                <a:latin typeface="Meiryo UI" panose="020B0604030504040204" pitchFamily="50" charset="-128"/>
                <a:ea typeface="Meiryo UI" panose="020B0604030504040204" pitchFamily="50" charset="-128"/>
              </a:rPr>
              <a:t> </a:t>
            </a:r>
            <a:r>
              <a:rPr kumimoji="1" lang="en-US" altLang="ja-JP" sz="1000" b="1" dirty="0">
                <a:solidFill>
                  <a:srgbClr val="FF0000"/>
                </a:solidFill>
                <a:latin typeface="Meiryo UI" panose="020B0604030504040204" pitchFamily="50" charset="-128"/>
                <a:ea typeface="Meiryo UI" panose="020B0604030504040204" pitchFamily="50" charset="-128"/>
              </a:rPr>
              <a:t>9</a:t>
            </a:r>
            <a:r>
              <a:rPr kumimoji="1" lang="ja-JP" altLang="en-US" sz="1000" b="1" dirty="0">
                <a:solidFill>
                  <a:srgbClr val="FF0000"/>
                </a:solidFill>
                <a:latin typeface="Meiryo UI" panose="020B0604030504040204" pitchFamily="50" charset="-128"/>
                <a:ea typeface="Meiryo UI" panose="020B0604030504040204" pitchFamily="50" charset="-128"/>
              </a:rPr>
              <a:t>月</a:t>
            </a:r>
            <a:r>
              <a:rPr kumimoji="1" lang="en-US" altLang="ja-JP" sz="1000" b="1" dirty="0">
                <a:solidFill>
                  <a:srgbClr val="FF0000"/>
                </a:solidFill>
                <a:latin typeface="Meiryo UI" panose="020B0604030504040204" pitchFamily="50" charset="-128"/>
                <a:ea typeface="Meiryo UI" panose="020B0604030504040204" pitchFamily="50" charset="-128"/>
              </a:rPr>
              <a:t>29</a:t>
            </a:r>
            <a:r>
              <a:rPr kumimoji="1" lang="ja-JP" altLang="en-US" sz="1000" b="1" dirty="0">
                <a:solidFill>
                  <a:srgbClr val="FF0000"/>
                </a:solidFill>
                <a:latin typeface="Meiryo UI" panose="020B0604030504040204" pitchFamily="50" charset="-128"/>
                <a:ea typeface="Meiryo UI" panose="020B0604030504040204" pitchFamily="50" charset="-128"/>
              </a:rPr>
              <a:t>日（火）</a:t>
            </a:r>
            <a:endParaRPr kumimoji="1" lang="en-US" altLang="ja-JP" sz="1000" b="1" dirty="0">
              <a:solidFill>
                <a:srgbClr val="FF0000"/>
              </a:solidFill>
              <a:latin typeface="Meiryo UI" panose="020B0604030504040204" pitchFamily="50" charset="-128"/>
              <a:ea typeface="Meiryo UI" panose="020B0604030504040204" pitchFamily="50" charset="-128"/>
            </a:endParaRPr>
          </a:p>
          <a:p>
            <a:pPr lvl="0"/>
            <a:r>
              <a:rPr kumimoji="1" lang="ja-JP" altLang="en-US" sz="1000" b="1" dirty="0">
                <a:solidFill>
                  <a:srgbClr val="FF0000"/>
                </a:solidFill>
                <a:latin typeface="Meiryo UI" panose="020B0604030504040204" pitchFamily="50" charset="-128"/>
                <a:ea typeface="Meiryo UI" panose="020B0604030504040204" pitchFamily="50" charset="-128"/>
              </a:rPr>
              <a:t>　　　　　　</a:t>
            </a:r>
            <a:r>
              <a:rPr kumimoji="1" lang="en-US" altLang="ja-JP" sz="1000" b="1" dirty="0">
                <a:solidFill>
                  <a:srgbClr val="FF0000"/>
                </a:solidFill>
                <a:latin typeface="Meiryo UI" panose="020B0604030504040204" pitchFamily="50" charset="-128"/>
                <a:ea typeface="Meiryo UI" panose="020B0604030504040204" pitchFamily="50" charset="-128"/>
              </a:rPr>
              <a:t>10</a:t>
            </a:r>
            <a:r>
              <a:rPr kumimoji="1" lang="ja-JP" altLang="en-US" sz="1000" b="1" dirty="0">
                <a:solidFill>
                  <a:srgbClr val="FF0000"/>
                </a:solidFill>
                <a:latin typeface="Meiryo UI" panose="020B0604030504040204" pitchFamily="50" charset="-128"/>
                <a:ea typeface="Meiryo UI" panose="020B0604030504040204" pitchFamily="50" charset="-128"/>
              </a:rPr>
              <a:t>月</a:t>
            </a:r>
            <a:r>
              <a:rPr kumimoji="1" lang="en-US" altLang="ja-JP" sz="1000" b="1" dirty="0">
                <a:solidFill>
                  <a:srgbClr val="FF0000"/>
                </a:solidFill>
                <a:latin typeface="Meiryo UI" panose="020B0604030504040204" pitchFamily="50" charset="-128"/>
                <a:ea typeface="Meiryo UI" panose="020B0604030504040204" pitchFamily="50" charset="-128"/>
              </a:rPr>
              <a:t>6</a:t>
            </a:r>
            <a:r>
              <a:rPr kumimoji="1" lang="ja-JP" altLang="en-US" sz="1000" b="1">
                <a:solidFill>
                  <a:srgbClr val="FF0000"/>
                </a:solidFill>
                <a:latin typeface="Meiryo UI" panose="020B0604030504040204" pitchFamily="50" charset="-128"/>
                <a:ea typeface="Meiryo UI" panose="020B0604030504040204" pitchFamily="50" charset="-128"/>
              </a:rPr>
              <a:t>日（火）</a:t>
            </a:r>
            <a:endParaRPr kumimoji="1" lang="en-US" altLang="ja-JP" sz="1000" b="1"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時間：</a:t>
            </a:r>
            <a:r>
              <a:rPr kumimoji="1" lang="en-US" altLang="ja-JP" sz="1000" b="1" dirty="0">
                <a:solidFill>
                  <a:srgbClr val="FF0000"/>
                </a:solidFill>
                <a:latin typeface="Meiryo UI" panose="020B0604030504040204" pitchFamily="50" charset="-128"/>
                <a:ea typeface="Meiryo UI" panose="020B0604030504040204" pitchFamily="50" charset="-128"/>
              </a:rPr>
              <a:t>10</a:t>
            </a:r>
            <a:r>
              <a:rPr kumimoji="1" lang="zh-TW" altLang="en-US" sz="1000" b="1" dirty="0">
                <a:solidFill>
                  <a:srgbClr val="FF0000"/>
                </a:solidFill>
                <a:latin typeface="Meiryo UI" panose="020B0604030504040204" pitchFamily="50" charset="-128"/>
                <a:ea typeface="Meiryo UI" panose="020B0604030504040204" pitchFamily="50" charset="-128"/>
              </a:rPr>
              <a:t>時</a:t>
            </a:r>
            <a:r>
              <a:rPr kumimoji="1" lang="en-US" altLang="ja-JP" sz="1000" b="1" dirty="0">
                <a:solidFill>
                  <a:srgbClr val="FF0000"/>
                </a:solidFill>
                <a:latin typeface="Meiryo UI" panose="020B0604030504040204" pitchFamily="50" charset="-128"/>
                <a:ea typeface="Meiryo UI" panose="020B0604030504040204" pitchFamily="50" charset="-128"/>
              </a:rPr>
              <a:t>30</a:t>
            </a:r>
            <a:r>
              <a:rPr kumimoji="1" lang="zh-TW" altLang="en-US" sz="1000" b="1" dirty="0">
                <a:solidFill>
                  <a:srgbClr val="FF0000"/>
                </a:solidFill>
                <a:latin typeface="Meiryo UI" panose="020B0604030504040204" pitchFamily="50" charset="-128"/>
                <a:ea typeface="Meiryo UI" panose="020B0604030504040204" pitchFamily="50" charset="-128"/>
              </a:rPr>
              <a:t>分～</a:t>
            </a:r>
            <a:r>
              <a:rPr kumimoji="1" lang="en-US" altLang="ja-JP" sz="1000" b="1" dirty="0">
                <a:solidFill>
                  <a:srgbClr val="FF0000"/>
                </a:solidFill>
                <a:latin typeface="Meiryo UI" panose="020B0604030504040204" pitchFamily="50" charset="-128"/>
                <a:ea typeface="Meiryo UI" panose="020B0604030504040204" pitchFamily="50" charset="-128"/>
              </a:rPr>
              <a:t>11</a:t>
            </a:r>
            <a:r>
              <a:rPr kumimoji="1" lang="ja-JP" altLang="en-US" sz="1000" b="1" dirty="0">
                <a:solidFill>
                  <a:srgbClr val="FF0000"/>
                </a:solidFill>
                <a:latin typeface="Meiryo UI" panose="020B0604030504040204" pitchFamily="50" charset="-128"/>
                <a:ea typeface="Meiryo UI" panose="020B0604030504040204" pitchFamily="50" charset="-128"/>
              </a:rPr>
              <a:t>時</a:t>
            </a:r>
            <a:r>
              <a:rPr kumimoji="1" lang="en-US" altLang="ja-JP" sz="1000" b="1" dirty="0">
                <a:solidFill>
                  <a:srgbClr val="FF0000"/>
                </a:solidFill>
                <a:latin typeface="Meiryo UI" panose="020B0604030504040204" pitchFamily="50" charset="-128"/>
                <a:ea typeface="Meiryo UI" panose="020B0604030504040204" pitchFamily="50" charset="-128"/>
              </a:rPr>
              <a:t>30</a:t>
            </a:r>
            <a:r>
              <a:rPr kumimoji="1" lang="zh-TW" altLang="en-US" sz="1000" b="1" dirty="0">
                <a:solidFill>
                  <a:srgbClr val="FF0000"/>
                </a:solidFill>
                <a:latin typeface="Meiryo UI" panose="020B0604030504040204" pitchFamily="50" charset="-128"/>
                <a:ea typeface="Meiryo UI" panose="020B0604030504040204" pitchFamily="50" charset="-128"/>
              </a:rPr>
              <a:t>分</a:t>
            </a:r>
            <a:endParaRPr kumimoji="1" lang="en-US" altLang="ja-JP" sz="1100" b="1" dirty="0">
              <a:solidFill>
                <a:srgbClr val="FF0000"/>
              </a:solidFill>
              <a:latin typeface="Meiryo UI" panose="020B0604030504040204" pitchFamily="50" charset="-128"/>
              <a:ea typeface="Meiryo UI" panose="020B0604030504040204" pitchFamily="50" charset="-128"/>
            </a:endParaRPr>
          </a:p>
        </p:txBody>
      </p:sp>
      <p:sp>
        <p:nvSpPr>
          <p:cNvPr id="29" name="角丸四角形 28"/>
          <p:cNvSpPr/>
          <p:nvPr/>
        </p:nvSpPr>
        <p:spPr>
          <a:xfrm>
            <a:off x="1934672" y="3378932"/>
            <a:ext cx="3033067" cy="1107697"/>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・幼稚園が開催する「入園説明会・見学会」に参</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dirty="0" err="1">
                <a:solidFill>
                  <a:schemeClr val="tx1"/>
                </a:solidFill>
                <a:latin typeface="Meiryo UI" panose="020B0604030504040204" pitchFamily="50" charset="-128"/>
                <a:ea typeface="Meiryo UI" panose="020B0604030504040204" pitchFamily="50" charset="-128"/>
              </a:rPr>
              <a:t>加します</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見学をご希望される場合は、お電話にてご予</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　 </a:t>
            </a:r>
            <a:r>
              <a:rPr kumimoji="1" lang="ja-JP" altLang="en-US" sz="1100" b="1" u="sng" dirty="0">
                <a:solidFill>
                  <a:schemeClr val="tx1"/>
                </a:solidFill>
                <a:latin typeface="Meiryo UI" panose="020B0604030504040204" pitchFamily="50" charset="-128"/>
                <a:ea typeface="Meiryo UI" panose="020B0604030504040204" pitchFamily="50" charset="-128"/>
              </a:rPr>
              <a:t>約ください。</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・願書の購入や面談・選考、入園手続き等の日</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程等を確認します。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1113359" y="1635355"/>
            <a:ext cx="814167"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777353"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4" name="正方形/長方形 33"/>
          <p:cNvSpPr/>
          <p:nvPr/>
        </p:nvSpPr>
        <p:spPr>
          <a:xfrm>
            <a:off x="7416583" y="1535482"/>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38" name="正方形/長方形 37"/>
          <p:cNvSpPr/>
          <p:nvPr/>
        </p:nvSpPr>
        <p:spPr>
          <a:xfrm>
            <a:off x="7746715" y="1528625"/>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49" name="正方形/長方形 48"/>
          <p:cNvSpPr/>
          <p:nvPr/>
        </p:nvSpPr>
        <p:spPr>
          <a:xfrm>
            <a:off x="5085995" y="2604212"/>
            <a:ext cx="1103602" cy="596117"/>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1" name="楕円 50"/>
          <p:cNvSpPr/>
          <p:nvPr/>
        </p:nvSpPr>
        <p:spPr>
          <a:xfrm>
            <a:off x="2566389"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3" name="楕円 52"/>
          <p:cNvSpPr/>
          <p:nvPr/>
        </p:nvSpPr>
        <p:spPr>
          <a:xfrm>
            <a:off x="4967738" y="233461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9" name="角丸四角形 58"/>
          <p:cNvSpPr/>
          <p:nvPr/>
        </p:nvSpPr>
        <p:spPr>
          <a:xfrm>
            <a:off x="5079869" y="3617490"/>
            <a:ext cx="1550463" cy="664026"/>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r>
              <a:rPr kumimoji="1" lang="ja-JP" altLang="en-US" sz="1100" dirty="0">
                <a:solidFill>
                  <a:schemeClr val="tx1"/>
                </a:solidFill>
                <a:latin typeface="Meiryo UI" panose="020B0604030504040204" pitchFamily="50" charset="-128"/>
                <a:ea typeface="Meiryo UI" panose="020B0604030504040204" pitchFamily="50" charset="-128"/>
              </a:rPr>
              <a:t>）</a:t>
            </a:r>
          </a:p>
        </p:txBody>
      </p:sp>
      <p:sp>
        <p:nvSpPr>
          <p:cNvPr id="62" name="角丸四角形 61"/>
          <p:cNvSpPr/>
          <p:nvPr/>
        </p:nvSpPr>
        <p:spPr>
          <a:xfrm>
            <a:off x="6707825" y="3409574"/>
            <a:ext cx="2016633" cy="87194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・願書は、幼稚園の定める日に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提出してください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（②で確認してください）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・幼稚園から指定された日に面</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談（選考）を行います。</a:t>
            </a:r>
          </a:p>
        </p:txBody>
      </p:sp>
      <p:sp>
        <p:nvSpPr>
          <p:cNvPr id="64" name="正方形/長方形 63"/>
          <p:cNvSpPr/>
          <p:nvPr/>
        </p:nvSpPr>
        <p:spPr>
          <a:xfrm>
            <a:off x="126839" y="4641428"/>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277940" y="319560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36307" y="317177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1" name="楕円 70"/>
          <p:cNvSpPr/>
          <p:nvPr/>
        </p:nvSpPr>
        <p:spPr>
          <a:xfrm>
            <a:off x="7542583" y="260068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V="1">
            <a:off x="744329" y="2600682"/>
            <a:ext cx="347768" cy="75193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87071" y="2658132"/>
            <a:ext cx="23984" cy="71375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7955025" y="2780682"/>
            <a:ext cx="1003230" cy="31272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856242" y="2960682"/>
            <a:ext cx="281440" cy="41120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695965" y="3238517"/>
            <a:ext cx="18085" cy="39600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8812439" y="3390764"/>
            <a:ext cx="902285" cy="90422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幼稚園から、選考結果が通知されます</a:t>
            </a:r>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6754022" y="1535482"/>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39" name="正方形/長方形 38"/>
          <p:cNvSpPr/>
          <p:nvPr/>
        </p:nvSpPr>
        <p:spPr>
          <a:xfrm>
            <a:off x="6356627" y="1528625"/>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48" name="右矢印 47"/>
          <p:cNvSpPr/>
          <p:nvPr/>
        </p:nvSpPr>
        <p:spPr>
          <a:xfrm>
            <a:off x="4981509" y="1475328"/>
            <a:ext cx="602038" cy="642454"/>
          </a:xfrm>
          <a:prstGeom prst="rightArrow">
            <a:avLst>
              <a:gd name="adj1" fmla="val 79064"/>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購入</a:t>
            </a:r>
          </a:p>
        </p:txBody>
      </p:sp>
      <p:sp>
        <p:nvSpPr>
          <p:cNvPr id="21" name="右中かっこ 20"/>
          <p:cNvSpPr/>
          <p:nvPr/>
        </p:nvSpPr>
        <p:spPr>
          <a:xfrm rot="5400000">
            <a:off x="7667204" y="2161484"/>
            <a:ext cx="108000" cy="612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7" name="楕円 56"/>
          <p:cNvSpPr/>
          <p:nvPr/>
        </p:nvSpPr>
        <p:spPr>
          <a:xfrm>
            <a:off x="8974755" y="308693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5" name="テキスト ボックス 54"/>
          <p:cNvSpPr txBox="1"/>
          <p:nvPr/>
        </p:nvSpPr>
        <p:spPr>
          <a:xfrm>
            <a:off x="8895858" y="571901"/>
            <a:ext cx="818866" cy="338554"/>
          </a:xfrm>
          <a:prstGeom prst="rect">
            <a:avLst/>
          </a:prstGeom>
          <a:noFill/>
          <a:ln>
            <a:solidFill>
              <a:schemeClr val="tx1"/>
            </a:solidFill>
          </a:ln>
        </p:spPr>
        <p:txBody>
          <a:bodyPr wrap="square" rtlCol="0" anchor="ctr" anchorCtr="0">
            <a:spAutoFit/>
          </a:bodyPr>
          <a:lstStyle/>
          <a:p>
            <a:pPr algn="ctr"/>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60" name="楕円 59"/>
          <p:cNvSpPr/>
          <p:nvPr/>
        </p:nvSpPr>
        <p:spPr>
          <a:xfrm>
            <a:off x="5172562" y="333478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4" name="楕円 53"/>
          <p:cNvSpPr/>
          <p:nvPr/>
        </p:nvSpPr>
        <p:spPr>
          <a:xfrm>
            <a:off x="6517100" y="318311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0" name="楕円 69"/>
          <p:cNvSpPr/>
          <p:nvPr/>
        </p:nvSpPr>
        <p:spPr>
          <a:xfrm>
            <a:off x="6500600" y="256978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47" name="右中かっこ 46"/>
          <p:cNvSpPr/>
          <p:nvPr/>
        </p:nvSpPr>
        <p:spPr>
          <a:xfrm rot="5400000">
            <a:off x="6647797" y="2104360"/>
            <a:ext cx="68685" cy="686933"/>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494</Words>
  <Application>Microsoft Office PowerPoint</Application>
  <PresentationFormat>A4 210 x 297 mm</PresentationFormat>
  <Paragraphs>71</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岡島　弘晃</dc:creator>
  <cp:lastModifiedBy>saeko nomoto</cp:lastModifiedBy>
  <cp:revision>5</cp:revision>
  <dcterms:modified xsi:type="dcterms:W3CDTF">2026-04-10T05:59:55Z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2025-04-24T01:03:37Z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bcc3abb7-e904-4cdc-ba39-25c7d20edb85</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