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74928"/>
              </p:ext>
            </p:extLst>
          </p:nvPr>
        </p:nvGraphicFramePr>
        <p:xfrm>
          <a:off x="46426" y="1030958"/>
          <a:ext cx="9594377" cy="4396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3056279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494983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（令和９年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4917084"/>
            <a:ext cx="9763083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：江古田幼稚園に、連携施設からの受入れとして入園を申込む場合は、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「江古田幼稚園（預かり保育利用）を第一希望とすること」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「江古田幼稚園への入園が決定した場合は、認可保育園等の入園を理由に辞退しないこと」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です。申込者に対し、幼稚園で入園選考を行います。選考により希望に添えないことが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ありますので予めご了承ください。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：「説明会への参加」や「願書の購入と提出」等は、江古田幼稚園が定めるルールやスケジュール等に則って、各保護者が自主的・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区に提出する「連絡票」は、江古田幼稚園への申込書ではありません。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にご提出ください。なお、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江古田幼稚園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03-3951-6312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639359" y="1593826"/>
            <a:ext cx="1053649" cy="13426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入園説明会見学会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/>
                <a:ea typeface="Meiryo UI"/>
              </a:rPr>
              <a:t>参加は直接園に電話予約</a:t>
            </a:r>
            <a:endParaRPr kumimoji="1" lang="ja-JP" altLang="en-US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94971" y="3378933"/>
            <a:ext cx="1950392" cy="10049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※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各保護者が予約。連携施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　 設の卒園児以外の方と一  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   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緒に行うこともあります。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11840" y="1625045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配布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55213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69542" y="151028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368241" y="150354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661017" y="1509679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757563" y="1509678"/>
            <a:ext cx="249451" cy="7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020935" y="2597952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2396288" y="150354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5452545" y="3353629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162806" y="4479046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699687" y="31446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71" name="楕円 70"/>
          <p:cNvSpPr/>
          <p:nvPr/>
        </p:nvSpPr>
        <p:spPr>
          <a:xfrm>
            <a:off x="7317555" y="256277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596810" y="2562774"/>
            <a:ext cx="417882" cy="598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V="1">
            <a:off x="2021643" y="2597707"/>
            <a:ext cx="510470" cy="4941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H="1" flipV="1">
            <a:off x="7703986" y="2841067"/>
            <a:ext cx="579292" cy="3396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H="1" flipV="1">
            <a:off x="6651579" y="2960936"/>
            <a:ext cx="120897" cy="2020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H="1" flipV="1">
            <a:off x="6188728" y="2996713"/>
            <a:ext cx="303563" cy="336034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8375520" y="3319477"/>
            <a:ext cx="1271959" cy="11595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「入園選考」「結果通知」「入園手続」の日時は、幼稚園から③でお知らせします。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6003985" y="1440038"/>
            <a:ext cx="622393" cy="880655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</a:p>
        </p:txBody>
      </p:sp>
      <p:sp>
        <p:nvSpPr>
          <p:cNvPr id="21" name="右中かっこ 20"/>
          <p:cNvSpPr/>
          <p:nvPr/>
        </p:nvSpPr>
        <p:spPr>
          <a:xfrm rot="5400000">
            <a:off x="7452635" y="1990002"/>
            <a:ext cx="77288" cy="843474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/>
        </p:nvSpPr>
        <p:spPr>
          <a:xfrm>
            <a:off x="8298132" y="309188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楕円 53"/>
          <p:cNvSpPr/>
          <p:nvPr/>
        </p:nvSpPr>
        <p:spPr>
          <a:xfrm>
            <a:off x="6351832" y="256550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4" name="右中かっこ 43"/>
          <p:cNvSpPr/>
          <p:nvPr/>
        </p:nvSpPr>
        <p:spPr>
          <a:xfrm rot="5400000">
            <a:off x="6475145" y="1929250"/>
            <a:ext cx="116219" cy="952248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/>
          <p:cNvSpPr/>
          <p:nvPr/>
        </p:nvSpPr>
        <p:spPr>
          <a:xfrm>
            <a:off x="4895057" y="233843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6933253" y="3319476"/>
            <a:ext cx="1372832" cy="11383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願書は、幼稚園の定める日に購入・提出してください。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（③でお知らせします）</a:t>
            </a:r>
          </a:p>
        </p:txBody>
      </p:sp>
      <p:sp>
        <p:nvSpPr>
          <p:cNvPr id="60" name="楕円 59"/>
          <p:cNvSpPr/>
          <p:nvPr/>
        </p:nvSpPr>
        <p:spPr>
          <a:xfrm>
            <a:off x="5184682" y="32833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/>
          <p:nvPr/>
        </p:nvCxnSpPr>
        <p:spPr>
          <a:xfrm flipV="1">
            <a:off x="4038264" y="2581374"/>
            <a:ext cx="293853" cy="5546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楕円 69"/>
          <p:cNvSpPr/>
          <p:nvPr/>
        </p:nvSpPr>
        <p:spPr>
          <a:xfrm>
            <a:off x="6792880" y="310736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107169" y="1589784"/>
            <a:ext cx="783224" cy="922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願書配布、入園選考日程等のお知らせ</a:t>
            </a:r>
          </a:p>
        </p:txBody>
      </p:sp>
      <p:sp>
        <p:nvSpPr>
          <p:cNvPr id="52" name="楕円 51"/>
          <p:cNvSpPr/>
          <p:nvPr/>
        </p:nvSpPr>
        <p:spPr>
          <a:xfrm>
            <a:off x="3838594" y="145112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3930946" y="3400187"/>
            <a:ext cx="1238208" cy="9335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願書配布や入園選考等の日程などを、お知らせします。</a:t>
            </a:r>
          </a:p>
        </p:txBody>
      </p:sp>
      <p:sp>
        <p:nvSpPr>
          <p:cNvPr id="69" name="楕円 68"/>
          <p:cNvSpPr/>
          <p:nvPr/>
        </p:nvSpPr>
        <p:spPr>
          <a:xfrm>
            <a:off x="3811080" y="31721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Office PowerPoint</Application>
  <PresentationFormat>A4 210 x 297 mm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吉行　ゆりえ</cp:lastModifiedBy>
  <cp:revision>5</cp:revision>
  <dcterms:modified xsi:type="dcterms:W3CDTF">2026-05-01T01:35:40Z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2025-04-24T00:59:13Z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61289c74-c666-4263-a4d6-7e8c9ca55f1e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