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4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311792"/>
              </p:ext>
            </p:extLst>
          </p:nvPr>
        </p:nvGraphicFramePr>
        <p:xfrm>
          <a:off x="46426" y="1030958"/>
          <a:ext cx="9594377" cy="424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1749757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1801505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（令和９年４月入園分）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4917084"/>
            <a:ext cx="9763083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：旭幼稚園に、連携施設からの受入れとして入園を申込む場合は、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「旭幼稚園（預かり保育利用）を第一希望とすること」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「旭幼</a:t>
            </a:r>
            <a:endParaRPr kumimoji="1" lang="en-US" altLang="ja-JP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５名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です。申込者に対し、幼稚園で入園選考を行います。選考により希望に添えないことが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ありますので予めご了承ください。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：「説明会への参加」や「願書の購入と提出」等は、旭幼稚園が定めるルールやスケジュール等に則って、各保護者が自主的・主体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区に提出する「連絡票」は、旭幼稚園への申込書ではありません。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入園を希望する場合は、幼稚園から願書を購入し、幼稚園に</a:t>
            </a:r>
            <a:r>
              <a:rPr kumimoji="1" lang="ja-JP" altLang="en-US" sz="1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ご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旭幼稚園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03-3939-1696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639359" y="1593826"/>
            <a:ext cx="1680814" cy="13426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入園説明会</a:t>
            </a:r>
            <a:r>
              <a:rPr kumimoji="1" lang="en-US" altLang="ja-JP" sz="12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en-US" altLang="ja-JP" sz="12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6/6[</a:t>
            </a:r>
            <a:r>
              <a:rPr kumimoji="1" lang="ja-JP" altLang="en-US" sz="12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土</a:t>
            </a:r>
            <a:r>
              <a:rPr kumimoji="1" lang="en-US" altLang="ja-JP" sz="12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kumimoji="1" lang="ja-JP" altLang="en-US" sz="12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予約不要</a:t>
            </a:r>
            <a:r>
              <a:rPr kumimoji="1" lang="en-US" altLang="ja-JP" sz="12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もしく</a:t>
            </a:r>
            <a:r>
              <a:rPr kumimoji="1" lang="ja-JP" altLang="en-US" sz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 個別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見学説明会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個別予約制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にお越しください。</a:t>
            </a:r>
            <a:endParaRPr kumimoji="1" lang="en-US" altLang="ja-JP" sz="11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園の</a:t>
            </a:r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で詳細は、</a:t>
            </a:r>
            <a:endParaRPr kumimoji="1" lang="en-US" altLang="ja-JP" sz="12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確認ください。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94971" y="3378933"/>
            <a:ext cx="1950392" cy="99316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預かり保育時間帯の見学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も受け付けていますので</a:t>
            </a:r>
            <a:r>
              <a:rPr kumimoji="1" lang="ja-JP" altLang="en-US" sz="1100" b="1" u="sng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気軽にご相談ください。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11840" y="1625045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配布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55213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69542" y="151028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368241" y="150354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661017" y="1509679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757563" y="1509678"/>
            <a:ext cx="249451" cy="7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020935" y="2597952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2396288" y="150354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4013066" y="3405443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6832151" y="3369771"/>
            <a:ext cx="1837356" cy="6230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願書は、幼稚園の定める日に提出してください。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62806" y="4479046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699687" y="31446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69" name="楕円 68"/>
          <p:cNvSpPr/>
          <p:nvPr/>
        </p:nvSpPr>
        <p:spPr>
          <a:xfrm>
            <a:off x="3811080" y="31721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71" name="楕円 70"/>
          <p:cNvSpPr/>
          <p:nvPr/>
        </p:nvSpPr>
        <p:spPr>
          <a:xfrm>
            <a:off x="7311279" y="254762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1113645" y="2540263"/>
            <a:ext cx="273216" cy="8541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V="1">
            <a:off x="2174659" y="2750343"/>
            <a:ext cx="303922" cy="4307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H="1" flipV="1">
            <a:off x="7750829" y="2798351"/>
            <a:ext cx="1636493" cy="10545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H="1" flipV="1">
            <a:off x="6087189" y="2272052"/>
            <a:ext cx="322122" cy="1052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V="1">
            <a:off x="4420763" y="2798404"/>
            <a:ext cx="422851" cy="553755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7727284" y="4138396"/>
            <a:ext cx="1920196" cy="60326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「入園選考」「結果通知」「入園手続」は、願書購入時にお知らせします。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5820843" y="1396057"/>
            <a:ext cx="738298" cy="906228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</a:p>
        </p:txBody>
      </p:sp>
      <p:sp>
        <p:nvSpPr>
          <p:cNvPr id="21" name="右中かっこ 20"/>
          <p:cNvSpPr/>
          <p:nvPr/>
        </p:nvSpPr>
        <p:spPr>
          <a:xfrm rot="5400000">
            <a:off x="7453882" y="1988755"/>
            <a:ext cx="74794" cy="843474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/>
          <p:cNvSpPr/>
          <p:nvPr/>
        </p:nvSpPr>
        <p:spPr>
          <a:xfrm>
            <a:off x="4859319" y="242923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7" name="楕円 56"/>
          <p:cNvSpPr/>
          <p:nvPr/>
        </p:nvSpPr>
        <p:spPr>
          <a:xfrm>
            <a:off x="9367030" y="385287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楕円 53"/>
          <p:cNvSpPr/>
          <p:nvPr/>
        </p:nvSpPr>
        <p:spPr>
          <a:xfrm>
            <a:off x="6722331" y="312143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70" name="楕円 69"/>
          <p:cNvSpPr/>
          <p:nvPr/>
        </p:nvSpPr>
        <p:spPr>
          <a:xfrm>
            <a:off x="6543431" y="219901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53" name="楕円 52"/>
          <p:cNvSpPr/>
          <p:nvPr/>
        </p:nvSpPr>
        <p:spPr>
          <a:xfrm>
            <a:off x="5563522" y="1430253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5486919" y="3371483"/>
            <a:ext cx="1245374" cy="8310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願書は、幼稚園の定める期間に購入してください。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楕円 59"/>
          <p:cNvSpPr/>
          <p:nvPr/>
        </p:nvSpPr>
        <p:spPr>
          <a:xfrm>
            <a:off x="5226080" y="322079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/>
          <p:nvPr/>
        </p:nvCxnSpPr>
        <p:spPr>
          <a:xfrm flipH="1" flipV="1">
            <a:off x="6788005" y="2701438"/>
            <a:ext cx="64898" cy="3400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A4 210 x 297 mm</PresentationFormat>
  <Paragraphs>66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亀川 博生</cp:lastModifiedBy>
  <cp:revision>8</cp:revision>
  <dcterms:modified xsi:type="dcterms:W3CDTF">2026-05-01T09:21:08Z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2025-04-24T00:58:43Z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c034bfd1-07bc-4f36-80cd-cbc93ebdcf6d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