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737350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155" cy="494178"/>
          </a:xfrm>
          <a:prstGeom prst="rect">
            <a:avLst/>
          </a:prstGeom>
        </p:spPr>
        <p:txBody>
          <a:bodyPr vert="horz" lIns="89810" tIns="44905" rIns="89810" bIns="449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642" y="0"/>
            <a:ext cx="2919155" cy="494178"/>
          </a:xfrm>
          <a:prstGeom prst="rect">
            <a:avLst/>
          </a:prstGeom>
        </p:spPr>
        <p:txBody>
          <a:bodyPr vert="horz" lIns="89810" tIns="44905" rIns="89810" bIns="44905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101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10" tIns="44905" rIns="89810" bIns="449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0" y="4749428"/>
            <a:ext cx="5389570" cy="3886179"/>
          </a:xfrm>
          <a:prstGeom prst="rect">
            <a:avLst/>
          </a:prstGeom>
        </p:spPr>
        <p:txBody>
          <a:bodyPr vert="horz" lIns="89810" tIns="44905" rIns="89810" bIns="449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5310"/>
            <a:ext cx="2919155" cy="494178"/>
          </a:xfrm>
          <a:prstGeom prst="rect">
            <a:avLst/>
          </a:prstGeom>
        </p:spPr>
        <p:txBody>
          <a:bodyPr vert="horz" lIns="89810" tIns="44905" rIns="89810" bIns="449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642" y="9375310"/>
            <a:ext cx="2919155" cy="494178"/>
          </a:xfrm>
          <a:prstGeom prst="rect">
            <a:avLst/>
          </a:prstGeom>
        </p:spPr>
        <p:txBody>
          <a:bodyPr vert="horz" lIns="89810" tIns="44905" rIns="89810" bIns="44905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07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526437"/>
              </p:ext>
            </p:extLst>
          </p:nvPr>
        </p:nvGraphicFramePr>
        <p:xfrm>
          <a:off x="46426" y="1030958"/>
          <a:ext cx="9594377" cy="424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78160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1787857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1749757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1801505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12949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547111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88145" y="289436"/>
            <a:ext cx="5883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令和９年４月入園分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5071656"/>
            <a:ext cx="9763083" cy="1836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：愛和幼稚園に、連携施設からの受入れとして入園を申込む場合は、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「愛和幼稚園（預かり保育利用）を第一希望とすること」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「愛和幼稚園への入園が決定した場合は、認可保育園等の入園を理由に辞退しないこと」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４０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です。申込者に対し、幼稚園で入園選考を行います。選考により希望に添えない</a:t>
            </a:r>
            <a:r>
              <a:rPr kumimoji="1" lang="ja-JP" altLang="en-US" sz="1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ことがあ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ますので予めご了承ください。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：「説明会への参加」や「願書の購入と提出」等は、愛和幼稚園が定めるルールやスケジュール等に則って、各保護者が自主的・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主体的に行ってください。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区に提出する「連絡票」は愛和幼稚園への申込書ではありません。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入園を希望する場合は、幼稚園から願書を購入し、幼稚園に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ご提出ください。なお、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494622" y="3390763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区から、在園している施設を通じて、「お知らせ」等が配布されます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868227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愛和幼稚園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03-3996-8259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881469" y="1814536"/>
            <a:ext cx="1114525" cy="9835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入園説明会・見学会への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934672" y="3378933"/>
            <a:ext cx="2186942" cy="12509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（各保護者で予約します）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日程・内容等は園の</a:t>
            </a:r>
            <a:r>
              <a:rPr kumimoji="1" lang="en-US" altLang="ja-JP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で確</a:t>
            </a:r>
            <a:endParaRPr kumimoji="1" lang="en-US" altLang="ja-JP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ja-JP" altLang="en-US" sz="11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認し、電話で予約してください。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877933" y="1477164"/>
            <a:ext cx="814167" cy="6728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が配布</a:t>
            </a:r>
          </a:p>
        </p:txBody>
      </p:sp>
      <p:sp>
        <p:nvSpPr>
          <p:cNvPr id="3" name="楕円 2"/>
          <p:cNvSpPr/>
          <p:nvPr/>
        </p:nvSpPr>
        <p:spPr>
          <a:xfrm>
            <a:off x="631120" y="141950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069542" y="1510285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368241" y="1503546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結果発表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7781124" y="1516376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757563" y="1509678"/>
            <a:ext cx="265280" cy="7858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願書提出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4990476" y="2394212"/>
            <a:ext cx="919856" cy="796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8/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７〆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を提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1747563" y="153522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3" name="楕円 52"/>
          <p:cNvSpPr/>
          <p:nvPr/>
        </p:nvSpPr>
        <p:spPr>
          <a:xfrm>
            <a:off x="6198128" y="273202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4290320" y="3573258"/>
            <a:ext cx="1530393" cy="6677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「連絡票」を提出します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月７日まで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6227087" y="3394319"/>
            <a:ext cx="1850259" cy="5837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願書は、幼稚園の定める日に購入してください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（②でお知らせします）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152919" y="4674907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77940" y="318709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736307" y="317177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69" name="楕円 68"/>
          <p:cNvSpPr/>
          <p:nvPr/>
        </p:nvSpPr>
        <p:spPr>
          <a:xfrm>
            <a:off x="4204152" y="329039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726790" y="2251884"/>
            <a:ext cx="168660" cy="11041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/>
          <p:nvPr/>
        </p:nvCxnSpPr>
        <p:spPr>
          <a:xfrm flipH="1" flipV="1">
            <a:off x="2290632" y="2838270"/>
            <a:ext cx="5852" cy="5005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H="1" flipV="1">
            <a:off x="7483648" y="2871307"/>
            <a:ext cx="1688286" cy="9723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H="1" flipV="1">
            <a:off x="6589357" y="2774266"/>
            <a:ext cx="239090" cy="60891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 flipH="1" flipV="1">
            <a:off x="5425438" y="3201068"/>
            <a:ext cx="7487" cy="386832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7701523" y="4027010"/>
            <a:ext cx="1920196" cy="78164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「願書提出」と同日に、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「入園選考」・「結果発表」を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行います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（②・④でお知らせします）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6298492" y="1458779"/>
            <a:ext cx="290865" cy="1256518"/>
          </a:xfrm>
          <a:prstGeom prst="rightArrow">
            <a:avLst>
              <a:gd name="adj1" fmla="val 79064"/>
              <a:gd name="adj2" fmla="val 2397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願書の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</a:p>
        </p:txBody>
      </p:sp>
      <p:sp>
        <p:nvSpPr>
          <p:cNvPr id="21" name="右中かっこ 20"/>
          <p:cNvSpPr/>
          <p:nvPr/>
        </p:nvSpPr>
        <p:spPr>
          <a:xfrm rot="5400000">
            <a:off x="7135774" y="2020753"/>
            <a:ext cx="155991" cy="912415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/>
          <p:cNvSpPr/>
          <p:nvPr/>
        </p:nvSpPr>
        <p:spPr>
          <a:xfrm>
            <a:off x="4801107" y="213140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楕円 59"/>
          <p:cNvSpPr/>
          <p:nvPr/>
        </p:nvSpPr>
        <p:spPr>
          <a:xfrm>
            <a:off x="5950686" y="3290399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54" name="楕円 53"/>
          <p:cNvSpPr/>
          <p:nvPr/>
        </p:nvSpPr>
        <p:spPr>
          <a:xfrm>
            <a:off x="9185156" y="376400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70" name="楕円 69"/>
          <p:cNvSpPr/>
          <p:nvPr/>
        </p:nvSpPr>
        <p:spPr>
          <a:xfrm>
            <a:off x="7033769" y="2691307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</p:spTree>
    <p:extLst>
      <p:ext uri="{BB962C8B-B14F-4D97-AF65-F5344CB8AC3E}">
        <p14:creationId xmlns:p14="http://schemas.microsoft.com/office/powerpoint/2010/main" val="386886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</TotalTime>
  <Words>435</Words>
  <Application>Microsoft Office PowerPoint</Application>
  <PresentationFormat>A4 210 x 297 mm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澤田　紀久</dc:creator>
  <cp:lastModifiedBy>吉行　ゆりえ</cp:lastModifiedBy>
  <cp:revision>117</cp:revision>
  <cp:lastPrinted>2022-05-25T01:22:03Z</cp:lastPrinted>
  <dcterms:created xsi:type="dcterms:W3CDTF">2018-05-20T04:25:25Z</dcterms:created>
  <dcterms:modified xsi:type="dcterms:W3CDTF">2026-03-25T01:37:04Z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2025-04-24T00:58:04Z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ff42da8d-9314-42ae-8467-95ef4b9b1b30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