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62B0D0F-ACB2-76C7-372C-5E63C9BDFF58}" name="牧山　正和" initials="牧山　正和" userId="S::MAKIYAMA-M3S@city.nerima.tokyo.jp::620855ac-dd73-44a2-a11e-4559493ead8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82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5677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690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849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25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27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365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28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826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461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307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332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081D7D-BD18-4D31-8F12-83794F8E8B42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854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AEC741C-3CAF-21F8-79A4-F98329D0DFE9}"/>
              </a:ext>
            </a:extLst>
          </p:cNvPr>
          <p:cNvSpPr txBox="1"/>
          <p:nvPr/>
        </p:nvSpPr>
        <p:spPr>
          <a:xfrm>
            <a:off x="8377" y="1997702"/>
            <a:ext cx="9018386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altLang="ja-JP" sz="1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endParaRPr lang="ja-JP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ja-JP" altLang="en-US" sz="28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練馬区公式ホームページの再構築・運用保守委託</a:t>
            </a:r>
            <a:r>
              <a:rPr lang="ja-JP" altLang="ja-JP" sz="28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に</a:t>
            </a:r>
            <a:endParaRPr lang="en-US" altLang="ja-JP" sz="28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ja-JP" altLang="ja-JP" sz="28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係る提案書</a:t>
            </a:r>
            <a:endParaRPr lang="ja-JP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93CD788-A716-05A7-E94D-AE47586004CB}"/>
              </a:ext>
            </a:extLst>
          </p:cNvPr>
          <p:cNvSpPr txBox="1"/>
          <p:nvPr/>
        </p:nvSpPr>
        <p:spPr>
          <a:xfrm>
            <a:off x="1333072" y="4011821"/>
            <a:ext cx="647785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900" algn="l">
              <a:buNone/>
            </a:pP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提案事業者　　　　　　　　　　　　　　　　　</a:t>
            </a:r>
          </a:p>
          <a:p>
            <a:pPr algn="l">
              <a:buNone/>
            </a:pPr>
            <a:r>
              <a:rPr lang="en-US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　　　　　　　　　　</a:t>
            </a:r>
          </a:p>
          <a:p>
            <a:pPr algn="l">
              <a:buNone/>
            </a:pPr>
            <a:r>
              <a:rPr lang="en-US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所　在　地　　　　　　　　　　　　　　　　　</a:t>
            </a:r>
            <a:endParaRPr lang="en-US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l">
              <a:buNone/>
            </a:pP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endParaRPr lang="en-US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　</a:t>
            </a: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代　表　者　</a:t>
            </a: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　　　　　　　　　　　　　</a:t>
            </a:r>
            <a:endParaRPr lang="ja-JP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l">
              <a:buNone/>
            </a:pPr>
            <a:r>
              <a:rPr lang="en-US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endParaRPr lang="ja-JP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indent="342900" algn="l">
              <a:buNone/>
            </a:pP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提出年月日　　令和　　年　　月　　日　　　　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1E404D2-9263-61CD-96F9-BA18794DEFD1}"/>
              </a:ext>
            </a:extLst>
          </p:cNvPr>
          <p:cNvSpPr txBox="1"/>
          <p:nvPr/>
        </p:nvSpPr>
        <p:spPr>
          <a:xfrm>
            <a:off x="8125636" y="414354"/>
            <a:ext cx="80064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様式エ</a:t>
            </a:r>
          </a:p>
        </p:txBody>
      </p:sp>
    </p:spTree>
    <p:extLst>
      <p:ext uri="{BB962C8B-B14F-4D97-AF65-F5344CB8AC3E}">
        <p14:creationId xmlns:p14="http://schemas.microsoft.com/office/powerpoint/2010/main" val="4177444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34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瀬口　恭平</dc:creator>
  <cp:lastModifiedBy>酒井　邦光</cp:lastModifiedBy>
  <cp:revision>7</cp:revision>
  <dcterms:created xsi:type="dcterms:W3CDTF">2025-09-29T01:50:53Z</dcterms:created>
  <dcterms:modified xsi:type="dcterms:W3CDTF">2026-04-03T04:25:48Z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2025-09-29T01:56:27Z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a2ab2787-c1e7-407f-a903-ef94d39b46a6</vt:lpwstr>
  </property>
  <property fmtid="{D5CDD505-2E9C-101B-9397-08002B2CF9AE}" pid="7" name="MSIP_Label_defa4170-0d19-0005-0004-bc88714345d2_ActionId">
    <vt:lpwstr>61ee7a41-6090-41e2-8932-3a4584cae1e8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