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677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690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384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25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27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365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028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482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461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307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1D7D-BD18-4D31-8F12-83794F8E8B42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32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081D7D-BD18-4D31-8F12-83794F8E8B42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777F72-C793-406F-A6C0-CBE5CC34FB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854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AEC741C-3CAF-21F8-79A4-F98329D0DFE9}"/>
              </a:ext>
            </a:extLst>
          </p:cNvPr>
          <p:cNvSpPr txBox="1"/>
          <p:nvPr/>
        </p:nvSpPr>
        <p:spPr>
          <a:xfrm>
            <a:off x="524089" y="1511921"/>
            <a:ext cx="8095822" cy="14119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5000"/>
              </a:lnSpc>
              <a:buNone/>
            </a:pPr>
            <a:r>
              <a:rPr lang="en-US" altLang="ja-JP" sz="14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ct val="125000"/>
              </a:lnSpc>
              <a:buNone/>
            </a:pPr>
            <a:r>
              <a:rPr lang="ja-JP" altLang="en-US" sz="28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令和８年度練馬区災害対応クラウド型</a:t>
            </a:r>
            <a:endParaRPr lang="en-US" altLang="ja-JP" sz="28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ct val="125000"/>
              </a:lnSpc>
              <a:buNone/>
            </a:pPr>
            <a:r>
              <a:rPr lang="ja-JP" altLang="en-US" sz="28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コミュニケーションサービス</a:t>
            </a:r>
            <a:r>
              <a:rPr lang="ja-JP" altLang="en-US" sz="2800" kern="10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の</a:t>
            </a:r>
            <a:r>
              <a:rPr lang="ja-JP" altLang="en-US" sz="28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利用</a:t>
            </a:r>
            <a:r>
              <a:rPr lang="ja-JP" altLang="ja-JP" sz="28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に係る提案書</a:t>
            </a:r>
            <a:endParaRPr lang="ja-JP" altLang="ja-JP" sz="11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93CD788-A716-05A7-E94D-AE47586004CB}"/>
              </a:ext>
            </a:extLst>
          </p:cNvPr>
          <p:cNvSpPr txBox="1"/>
          <p:nvPr/>
        </p:nvSpPr>
        <p:spPr>
          <a:xfrm>
            <a:off x="1333072" y="4011821"/>
            <a:ext cx="647785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l">
              <a:buNone/>
            </a:pP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提案事業者　　　　　　　　　　　　　　　　　</a:t>
            </a:r>
          </a:p>
          <a:p>
            <a:pPr algn="l">
              <a:buNone/>
            </a:pPr>
            <a:r>
              <a:rPr lang="en-US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　　　　　　　　　</a:t>
            </a:r>
          </a:p>
          <a:p>
            <a:pPr algn="l">
              <a:buNone/>
            </a:pPr>
            <a:r>
              <a:rPr lang="en-US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所　在　地　　　　　　　　　　　　　　　　　</a:t>
            </a:r>
            <a:endParaRPr lang="en-US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l">
              <a:buNone/>
            </a:pP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endParaRPr lang="en-US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　</a:t>
            </a: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代　表　者　</a:t>
            </a:r>
            <a:r>
              <a:rPr lang="ja-JP" altLang="en-US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　　　　　　　　　　　　</a:t>
            </a:r>
            <a:endParaRPr lang="ja-JP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l">
              <a:buNone/>
            </a:pPr>
            <a:r>
              <a:rPr lang="en-US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altLang="ja-JP" sz="20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indent="342900" algn="l">
              <a:buNone/>
            </a:pPr>
            <a:r>
              <a:rPr lang="ja-JP" altLang="ja-JP" sz="20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提出年月日　　令和　　年　　月　　日　　　　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1E404D2-9263-61CD-96F9-BA18794DEFD1}"/>
              </a:ext>
            </a:extLst>
          </p:cNvPr>
          <p:cNvSpPr txBox="1"/>
          <p:nvPr/>
        </p:nvSpPr>
        <p:spPr>
          <a:xfrm>
            <a:off x="2209800" y="128797"/>
            <a:ext cx="67913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8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令和８年度練馬区災害対応クラウド型コミュニケーションサービスの利用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に係るプロポーザル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様式Ｃ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744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2026-03-16T23:57:43Z</dcterms:created>
  <dcterms:modified xsi:type="dcterms:W3CDTF">2026-03-16T23:57:47Z</dcterms:modified>
</cp:coreProperties>
</file>