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8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67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69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84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5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2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36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28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82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46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0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3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81D7D-BD18-4D31-8F12-83794F8E8B42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85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EC741C-3CAF-21F8-79A4-F98329D0DFE9}"/>
              </a:ext>
            </a:extLst>
          </p:cNvPr>
          <p:cNvSpPr txBox="1"/>
          <p:nvPr/>
        </p:nvSpPr>
        <p:spPr>
          <a:xfrm>
            <a:off x="524089" y="1511921"/>
            <a:ext cx="8095822" cy="1411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  <a:buNone/>
            </a:pPr>
            <a:r>
              <a:rPr lang="en-US" altLang="ja-JP" sz="1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  <a:buNone/>
            </a:pPr>
            <a:r>
              <a:rPr lang="ja-JP" altLang="en-US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令和８年度練馬区災害対応クラウド型</a:t>
            </a:r>
            <a:endParaRPr lang="en-US" altLang="ja-JP" sz="28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  <a:buNone/>
            </a:pPr>
            <a:r>
              <a:rPr lang="ja-JP" altLang="en-US" sz="28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コミュニケーションサービス</a:t>
            </a:r>
            <a:r>
              <a:rPr lang="ja-JP" altLang="en-US" sz="2800" kern="10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28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利用</a:t>
            </a:r>
            <a:r>
              <a:rPr lang="ja-JP" altLang="ja-JP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に係る提案書</a:t>
            </a: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3CD788-A716-05A7-E94D-AE47586004CB}"/>
              </a:ext>
            </a:extLst>
          </p:cNvPr>
          <p:cNvSpPr txBox="1"/>
          <p:nvPr/>
        </p:nvSpPr>
        <p:spPr>
          <a:xfrm>
            <a:off x="1333072" y="4011821"/>
            <a:ext cx="647785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提案事業者　　　　　　　　　　　　　　　　　</a:t>
            </a: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</a:t>
            </a: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所　在　地　　　　　　　　　　　　　　　　　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　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代　表　者　</a:t>
            </a: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　　　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提出年月日　　令和　　年　　月　　日　　　　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E404D2-9263-61CD-96F9-BA18794DEFD1}"/>
              </a:ext>
            </a:extLst>
          </p:cNvPr>
          <p:cNvSpPr txBox="1"/>
          <p:nvPr/>
        </p:nvSpPr>
        <p:spPr>
          <a:xfrm>
            <a:off x="2209800" y="128797"/>
            <a:ext cx="67913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8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令和８年度練馬区災害対応クラウド型コミュニケーションサービスの利用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に係るプロポーザル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様式Ｃ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744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2025-12-01T07:04:28Z</dcterms:created>
  <dcterms:modified xsi:type="dcterms:W3CDTF">2025-12-01T07:04:54Z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2025-12-01T07:04:53Z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c20fe925-a27b-497d-979b-484ef837fcfd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