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18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5677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690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3849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258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1427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1365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0288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826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9461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0307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081D7D-BD18-4D31-8F12-83794F8E8B4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3321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081D7D-BD18-4D31-8F12-83794F8E8B42}" type="datetimeFigureOut">
              <a:rPr kumimoji="1" lang="ja-JP" altLang="en-US" smtClean="0"/>
              <a:t>2025/12/1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8777F72-C793-406F-A6C0-CBE5CC34FB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854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AEC741C-3CAF-21F8-79A4-F98329D0DFE9}"/>
              </a:ext>
            </a:extLst>
          </p:cNvPr>
          <p:cNvSpPr txBox="1"/>
          <p:nvPr/>
        </p:nvSpPr>
        <p:spPr>
          <a:xfrm>
            <a:off x="524089" y="1511921"/>
            <a:ext cx="8095822" cy="1411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5000"/>
              </a:lnSpc>
              <a:buNone/>
            </a:pPr>
            <a:r>
              <a:rPr lang="en-US" altLang="ja-JP" sz="1400" kern="10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ja-JP" sz="1100" kern="100" dirty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buNone/>
            </a:pPr>
            <a:r>
              <a:rPr lang="ja-JP" altLang="en-US" sz="2800" kern="10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令和８年度練馬区災害対応クラウド型</a:t>
            </a:r>
            <a:endParaRPr lang="en-US" altLang="ja-JP" sz="2800" kern="100" dirty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algn="ctr">
              <a:lnSpc>
                <a:spcPct val="125000"/>
              </a:lnSpc>
              <a:buNone/>
            </a:pPr>
            <a:r>
              <a:rPr lang="ja-JP" altLang="en-US" sz="2800" kern="10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コミュニケーションサービス</a:t>
            </a:r>
            <a:r>
              <a:rPr lang="ja-JP" altLang="en-US" sz="2800" kern="10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の</a:t>
            </a:r>
            <a:r>
              <a:rPr lang="ja-JP" altLang="en-US" sz="2800" kern="10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利用</a:t>
            </a:r>
            <a:r>
              <a:rPr lang="ja-JP" altLang="ja-JP" sz="2800" kern="100" dirty="0"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に係る提案書</a:t>
            </a:r>
            <a:endParaRPr lang="ja-JP" altLang="ja-JP" sz="1100" kern="100" dirty="0">
              <a:effectLst/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93CD788-A716-05A7-E94D-AE47586004CB}"/>
              </a:ext>
            </a:extLst>
          </p:cNvPr>
          <p:cNvSpPr txBox="1"/>
          <p:nvPr/>
        </p:nvSpPr>
        <p:spPr>
          <a:xfrm>
            <a:off x="1333072" y="4011821"/>
            <a:ext cx="6477856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42900" algn="l">
              <a:buNone/>
            </a:pPr>
            <a:r>
              <a:rPr lang="ja-JP" altLang="ja-JP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提案事業者　　　　　　　　　　　　　　　　　</a:t>
            </a:r>
          </a:p>
          <a:p>
            <a:pPr algn="l">
              <a:buNone/>
            </a:pPr>
            <a:r>
              <a:rPr lang="en-US" altLang="ja-JP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r>
              <a:rPr lang="ja-JP" altLang="ja-JP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　　　　　　　　　　　　　</a:t>
            </a:r>
          </a:p>
          <a:p>
            <a:pPr algn="l">
              <a:buNone/>
            </a:pPr>
            <a:r>
              <a:rPr lang="en-US" altLang="ja-JP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r>
              <a:rPr lang="ja-JP" altLang="en-US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　</a:t>
            </a:r>
            <a:r>
              <a:rPr lang="ja-JP" altLang="ja-JP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所　在　地　　　　　　　　　　　　　　　　　</a:t>
            </a:r>
            <a:endParaRPr lang="en-US" altLang="ja-JP" sz="2000" kern="100" dirty="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algn="l">
              <a:buNone/>
            </a:pPr>
            <a:r>
              <a:rPr lang="ja-JP" altLang="en-US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　</a:t>
            </a:r>
            <a:endParaRPr lang="en-US" altLang="ja-JP" sz="2000" kern="100" dirty="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r>
              <a:rPr lang="ja-JP" altLang="en-US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 　</a:t>
            </a:r>
            <a:r>
              <a:rPr lang="ja-JP" altLang="ja-JP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代　表　者　</a:t>
            </a:r>
            <a:r>
              <a:rPr lang="ja-JP" altLang="en-US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　　　　　　　　　　　　　　　　</a:t>
            </a:r>
            <a:endParaRPr lang="ja-JP" altLang="ja-JP" sz="2000" kern="100" dirty="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algn="l">
              <a:buNone/>
            </a:pPr>
            <a:r>
              <a:rPr lang="en-US" altLang="ja-JP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 </a:t>
            </a:r>
            <a:endParaRPr lang="ja-JP" altLang="ja-JP" sz="2000" kern="100" dirty="0">
              <a:latin typeface="メイリオ" panose="020B0604030504040204" pitchFamily="50" charset="-128"/>
              <a:ea typeface="メイリオ" panose="020B0604030504040204" pitchFamily="50" charset="-128"/>
              <a:cs typeface="Times New Roman" panose="02020603050405020304" pitchFamily="18" charset="0"/>
            </a:endParaRPr>
          </a:p>
          <a:p>
            <a:pPr indent="342900" algn="l">
              <a:buNone/>
            </a:pPr>
            <a:r>
              <a:rPr lang="ja-JP" altLang="ja-JP" sz="20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提出年月日　　令和　　年　　月　　日　　　　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1E404D2-9263-61CD-96F9-BA18794DEFD1}"/>
              </a:ext>
            </a:extLst>
          </p:cNvPr>
          <p:cNvSpPr txBox="1"/>
          <p:nvPr/>
        </p:nvSpPr>
        <p:spPr>
          <a:xfrm>
            <a:off x="2209800" y="128797"/>
            <a:ext cx="679132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ja-JP" altLang="en-US" sz="800" kern="100" dirty="0">
                <a:latin typeface="メイリオ" panose="020B0604030504040204" pitchFamily="50" charset="-128"/>
                <a:ea typeface="メイリオ" panose="020B0604030504040204" pitchFamily="50" charset="-128"/>
                <a:cs typeface="Times New Roman" panose="02020603050405020304" pitchFamily="18" charset="0"/>
              </a:rPr>
              <a:t>令和８年度練馬区災害対応クラウド型コミュニケーションサービスの利用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に係るプロポーザル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様式Ｃ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77444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48</Words>
  <Application>Microsoft Office PowerPoint</Application>
  <PresentationFormat>画面に合わせる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Aptos</vt:lpstr>
      <vt:lpstr>Aptos Display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2025-12-01T07:04:28Z</dcterms:created>
  <dcterms:modified xsi:type="dcterms:W3CDTF">2025-12-01T07:04:54Z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efa4170-0d19-0005-0004-bc88714345d2_Enabled">
    <vt:lpwstr>true</vt:lpwstr>
  </property>
  <property fmtid="{D5CDD505-2E9C-101B-9397-08002B2CF9AE}" pid="3" name="MSIP_Label_defa4170-0d19-0005-0004-bc88714345d2_SetDate">
    <vt:lpwstr>2025-12-01T07:04:53Z</vt:lpwstr>
  </property>
  <property fmtid="{D5CDD505-2E9C-101B-9397-08002B2CF9AE}" pid="4" name="MSIP_Label_defa4170-0d19-0005-0004-bc88714345d2_Method">
    <vt:lpwstr>Standard</vt:lpwstr>
  </property>
  <property fmtid="{D5CDD505-2E9C-101B-9397-08002B2CF9AE}" pid="5" name="MSIP_Label_defa4170-0d19-0005-0004-bc88714345d2_Name">
    <vt:lpwstr>defa4170-0d19-0005-0004-bc88714345d2</vt:lpwstr>
  </property>
  <property fmtid="{D5CDD505-2E9C-101B-9397-08002B2CF9AE}" pid="6" name="MSIP_Label_defa4170-0d19-0005-0004-bc88714345d2_SiteId">
    <vt:lpwstr>a2ab2787-c1e7-407f-a903-ef94d39b46a6</vt:lpwstr>
  </property>
  <property fmtid="{D5CDD505-2E9C-101B-9397-08002B2CF9AE}" pid="7" name="MSIP_Label_defa4170-0d19-0005-0004-bc88714345d2_ActionId">
    <vt:lpwstr>c20fe925-a27b-497d-979b-484ef837fcfd</vt:lpwstr>
  </property>
  <property fmtid="{D5CDD505-2E9C-101B-9397-08002B2CF9AE}" pid="8" name="MSIP_Label_defa4170-0d19-0005-0004-bc88714345d2_ContentBits">
    <vt:lpwstr>0</vt:lpwstr>
  </property>
  <property fmtid="{D5CDD505-2E9C-101B-9397-08002B2CF9AE}" pid="9" name="MSIP_Label_defa4170-0d19-0005-0004-bc88714345d2_Tag">
    <vt:lpwstr>10, 3, 0, 1</vt:lpwstr>
  </property>
</Properties>
</file>