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4" r:id="rId5"/>
  </p:sldIdLst>
  <p:sldSz cx="6858000" cy="12192000"/>
  <p:notesSz cx="6737350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4" d="100"/>
          <a:sy n="74" d="100"/>
        </p:scale>
        <p:origin x="1885" y="-1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18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273" y="0"/>
            <a:ext cx="2919518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F9816-9E7A-4136-AEE6-B3D695E6E8AB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432050" y="1233488"/>
            <a:ext cx="187325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35" y="4749691"/>
            <a:ext cx="538988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9518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273" y="9374301"/>
            <a:ext cx="2919518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7E1E7-F87C-42D7-B574-C92A00690F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891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02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392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69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37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52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898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8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52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60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90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421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123542-C891-4E35-A1F1-1D161F9110B7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41CB65-EA3A-4BF2-A080-BCEC33EF7E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37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345D7-8998-E999-C783-DCE9BB9D3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F9CAA80-CCB7-2019-C654-6BC683BC411B}"/>
              </a:ext>
            </a:extLst>
          </p:cNvPr>
          <p:cNvSpPr/>
          <p:nvPr/>
        </p:nvSpPr>
        <p:spPr>
          <a:xfrm>
            <a:off x="89526" y="4478581"/>
            <a:ext cx="6556997" cy="290263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7F6CE7C7-20AE-0138-8086-A52633B33487}"/>
              </a:ext>
            </a:extLst>
          </p:cNvPr>
          <p:cNvSpPr/>
          <p:nvPr/>
        </p:nvSpPr>
        <p:spPr>
          <a:xfrm>
            <a:off x="169725" y="2611358"/>
            <a:ext cx="6518549" cy="17299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フローチャート: 処理 3">
            <a:extLst>
              <a:ext uri="{FF2B5EF4-FFF2-40B4-BE49-F238E27FC236}">
                <a16:creationId xmlns:a16="http://schemas.microsoft.com/office/drawing/2014/main" id="{C0CAEDC2-456B-4954-D331-142B0008180E}"/>
              </a:ext>
            </a:extLst>
          </p:cNvPr>
          <p:cNvSpPr/>
          <p:nvPr/>
        </p:nvSpPr>
        <p:spPr>
          <a:xfrm>
            <a:off x="1405032" y="878643"/>
            <a:ext cx="4226412" cy="605922"/>
          </a:xfrm>
          <a:prstGeom prst="flowChartProcess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lnSpc>
                <a:spcPct val="107000"/>
              </a:lnSpc>
              <a:buNone/>
            </a:pPr>
            <a:r>
              <a:rPr lang="ja-JP" altLang="en-US" sz="1100" b="1" kern="100">
                <a:ea typeface="游明朝" panose="02020400000000000000" pitchFamily="18" charset="-128"/>
                <a:cs typeface="Times New Roman" panose="02020603050405020304" pitchFamily="18" charset="0"/>
              </a:rPr>
              <a:t>健診アンケート送付</a:t>
            </a:r>
            <a:endParaRPr lang="ja-JP" sz="110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1D2934A-2C93-8937-0370-DB3AC908C44A}"/>
              </a:ext>
            </a:extLst>
          </p:cNvPr>
          <p:cNvSpPr/>
          <p:nvPr/>
        </p:nvSpPr>
        <p:spPr>
          <a:xfrm>
            <a:off x="1404657" y="1755874"/>
            <a:ext cx="4226412" cy="641471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保護者</a:t>
            </a: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が</a:t>
            </a:r>
            <a:r>
              <a:rPr lang="en-US" altLang="ja-JP" sz="1100" kern="10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LoGo</a:t>
            </a:r>
            <a:r>
              <a:rPr lang="ja-JP" sz="11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フォーム</a:t>
            </a: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で回答</a:t>
            </a:r>
            <a:endParaRPr 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168590E1-178A-F357-0462-D5CD498BF2CB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flipH="1">
            <a:off x="3517863" y="1484565"/>
            <a:ext cx="375" cy="271309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7E1EE5D-FEAD-ABF0-9DB8-92938DCF90A2}"/>
              </a:ext>
            </a:extLst>
          </p:cNvPr>
          <p:cNvSpPr/>
          <p:nvPr/>
        </p:nvSpPr>
        <p:spPr>
          <a:xfrm>
            <a:off x="2826408" y="2709792"/>
            <a:ext cx="1371520" cy="289160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lnSpc>
                <a:spcPct val="107000"/>
              </a:lnSpc>
              <a:buNone/>
            </a:pPr>
            <a:r>
              <a:rPr lang="ja-JP" sz="1100" b="1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スクリーニング</a:t>
            </a:r>
            <a:endParaRPr lang="ja-JP" sz="11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4E3B83C3-97F6-031D-B4B5-169D8D0BB794}"/>
              </a:ext>
            </a:extLst>
          </p:cNvPr>
          <p:cNvCxnSpPr>
            <a:cxnSpLocks/>
            <a:stCxn id="5" idx="2"/>
            <a:endCxn id="12" idx="0"/>
          </p:cNvCxnSpPr>
          <p:nvPr/>
        </p:nvCxnSpPr>
        <p:spPr>
          <a:xfrm flipH="1">
            <a:off x="3512168" y="2397345"/>
            <a:ext cx="5695" cy="312447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AC17D16-4B76-0821-42A5-4C06FD0D40EB}"/>
              </a:ext>
            </a:extLst>
          </p:cNvPr>
          <p:cNvSpPr/>
          <p:nvPr/>
        </p:nvSpPr>
        <p:spPr>
          <a:xfrm>
            <a:off x="465151" y="3584609"/>
            <a:ext cx="2754241" cy="51210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５歳児</a:t>
            </a: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健康診査</a:t>
            </a:r>
            <a:r>
              <a:rPr lang="ja-JP" altLang="en-US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（診察・相談）</a:t>
            </a:r>
            <a:endParaRPr lang="en-US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r>
              <a:rPr 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対象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EC36E88-7F79-3766-6867-F34F974EE142}"/>
              </a:ext>
            </a:extLst>
          </p:cNvPr>
          <p:cNvSpPr/>
          <p:nvPr/>
        </p:nvSpPr>
        <p:spPr>
          <a:xfrm>
            <a:off x="4014533" y="3577455"/>
            <a:ext cx="1271613" cy="52641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sz="11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５歳児相談</a:t>
            </a:r>
            <a:endParaRPr lang="en-US" altLang="ja-JP" sz="11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r>
              <a:rPr lang="ja-JP" altLang="en-US" sz="1100" kern="10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対象</a:t>
            </a:r>
            <a:endParaRPr lang="ja-JP" sz="11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1A2EABC-382F-B69D-CD87-C6D1BDCAFCBA}"/>
              </a:ext>
            </a:extLst>
          </p:cNvPr>
          <p:cNvSpPr/>
          <p:nvPr/>
        </p:nvSpPr>
        <p:spPr>
          <a:xfrm>
            <a:off x="5352464" y="3570373"/>
            <a:ext cx="1234763" cy="52562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altLang="en-US" sz="10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療育等に</a:t>
            </a:r>
            <a:endParaRPr lang="en-US" altLang="ja-JP" sz="10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r>
              <a:rPr lang="ja-JP" altLang="en-US" sz="10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通所している方等</a:t>
            </a:r>
            <a:endParaRPr lang="ja-JP" sz="10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21" name="コネクタ: カギ線 20">
            <a:extLst>
              <a:ext uri="{FF2B5EF4-FFF2-40B4-BE49-F238E27FC236}">
                <a16:creationId xmlns:a16="http://schemas.microsoft.com/office/drawing/2014/main" id="{B971778B-0AD8-35A8-131A-4FBD78F97A13}"/>
              </a:ext>
            </a:extLst>
          </p:cNvPr>
          <p:cNvCxnSpPr>
            <a:cxnSpLocks/>
          </p:cNvCxnSpPr>
          <p:nvPr/>
        </p:nvCxnSpPr>
        <p:spPr>
          <a:xfrm rot="5400000">
            <a:off x="2650565" y="2701904"/>
            <a:ext cx="509508" cy="1225838"/>
          </a:xfrm>
          <a:prstGeom prst="bentConnector3">
            <a:avLst>
              <a:gd name="adj1" fmla="val 32053"/>
            </a:avLst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コネクタ: カギ線 22">
            <a:extLst>
              <a:ext uri="{FF2B5EF4-FFF2-40B4-BE49-F238E27FC236}">
                <a16:creationId xmlns:a16="http://schemas.microsoft.com/office/drawing/2014/main" id="{12A6BF2F-FD23-42D7-3526-A0942DFFDA9A}"/>
              </a:ext>
            </a:extLst>
          </p:cNvPr>
          <p:cNvCxnSpPr>
            <a:cxnSpLocks/>
            <a:stCxn id="12" idx="2"/>
            <a:endCxn id="18" idx="0"/>
          </p:cNvCxnSpPr>
          <p:nvPr/>
        </p:nvCxnSpPr>
        <p:spPr>
          <a:xfrm rot="16200000" flipH="1">
            <a:off x="3792003" y="2719117"/>
            <a:ext cx="578503" cy="1138172"/>
          </a:xfrm>
          <a:prstGeom prst="bentConnector3">
            <a:avLst>
              <a:gd name="adj1" fmla="val 36828"/>
            </a:avLst>
          </a:prstGeom>
          <a:ln w="31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コネクタ: カギ線 24">
            <a:extLst>
              <a:ext uri="{FF2B5EF4-FFF2-40B4-BE49-F238E27FC236}">
                <a16:creationId xmlns:a16="http://schemas.microsoft.com/office/drawing/2014/main" id="{68B45756-E5EC-E591-662D-77E6FD0A36E3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3368025" y="3224482"/>
            <a:ext cx="2601821" cy="345891"/>
          </a:xfrm>
          <a:prstGeom prst="bentConnector2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9E68173-A7AC-569D-A173-6E498C5371BA}"/>
              </a:ext>
            </a:extLst>
          </p:cNvPr>
          <p:cNvSpPr/>
          <p:nvPr/>
        </p:nvSpPr>
        <p:spPr>
          <a:xfrm>
            <a:off x="316519" y="4993235"/>
            <a:ext cx="1773815" cy="74642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/>
            <a:r>
              <a:rPr lang="en-US" altLang="ja-JP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</a:t>
            </a: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個別</a:t>
            </a:r>
            <a:r>
              <a:rPr lang="en-US" altLang="ja-JP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】</a:t>
            </a:r>
            <a:br>
              <a:rPr lang="en-US" alt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</a:br>
            <a:r>
              <a:rPr 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５歳児</a:t>
            </a: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健康診査</a:t>
            </a:r>
            <a:endParaRPr lang="en-US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r>
              <a:rPr 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（医療機関）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B868B382-C366-B03A-2CA0-65631DEF20D9}"/>
              </a:ext>
            </a:extLst>
          </p:cNvPr>
          <p:cNvSpPr/>
          <p:nvPr/>
        </p:nvSpPr>
        <p:spPr>
          <a:xfrm>
            <a:off x="2169768" y="5000394"/>
            <a:ext cx="1766372" cy="70948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/>
            <a:r>
              <a:rPr lang="en-US" altLang="ja-JP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</a:t>
            </a: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集団</a:t>
            </a:r>
            <a:r>
              <a:rPr lang="en-US" altLang="ja-JP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】</a:t>
            </a:r>
            <a:endParaRPr lang="ja-JP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r>
              <a:rPr 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５歳児</a:t>
            </a: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健康診査</a:t>
            </a:r>
            <a:endParaRPr lang="en-US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indent="63500">
              <a:buNone/>
            </a:pPr>
            <a:r>
              <a:rPr lang="ja-JP" altLang="en-US" sz="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en-US" sz="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</a:t>
            </a:r>
            <a:r>
              <a:rPr lang="ja-JP" sz="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豊玉保健相談所</a:t>
            </a:r>
            <a:endParaRPr 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r>
              <a:rPr lang="en-US" sz="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ja-JP" altLang="en-US" sz="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sz="10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石神井保健相談所）</a:t>
            </a:r>
            <a:r>
              <a:rPr lang="en-US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7FEB0351-20FA-CD1D-5937-59F81233FD4C}"/>
              </a:ext>
            </a:extLst>
          </p:cNvPr>
          <p:cNvSpPr/>
          <p:nvPr/>
        </p:nvSpPr>
        <p:spPr>
          <a:xfrm>
            <a:off x="4018257" y="5000394"/>
            <a:ext cx="1264167" cy="73076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sz="11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５歳児相談</a:t>
            </a:r>
          </a:p>
          <a:p>
            <a:pPr marR="133350" algn="ctr">
              <a:buNone/>
            </a:pPr>
            <a:r>
              <a:rPr lang="ja-JP" altLang="en-US" sz="900" kern="10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</a:t>
            </a:r>
            <a:r>
              <a:rPr lang="ja-JP" sz="9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各保健相談所</a:t>
            </a:r>
            <a:r>
              <a:rPr lang="ja-JP" altLang="en-US" sz="9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）</a:t>
            </a:r>
            <a:endParaRPr lang="ja-JP" sz="9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6520B641-BCAE-4AA2-1499-53B6B874B8FC}"/>
              </a:ext>
            </a:extLst>
          </p:cNvPr>
          <p:cNvSpPr/>
          <p:nvPr/>
        </p:nvSpPr>
        <p:spPr>
          <a:xfrm>
            <a:off x="5590704" y="4999597"/>
            <a:ext cx="740610" cy="730767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希望時</a:t>
            </a:r>
          </a:p>
          <a:p>
            <a:pPr marR="133350" algn="ctr">
              <a:buNone/>
            </a:pPr>
            <a:r>
              <a:rPr lang="ja-JP" altLang="en-US" sz="8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随時</a:t>
            </a:r>
            <a:r>
              <a:rPr lang="ja-JP" sz="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相談</a:t>
            </a:r>
          </a:p>
        </p:txBody>
      </p:sp>
      <p:cxnSp>
        <p:nvCxnSpPr>
          <p:cNvPr id="50" name="コネクタ: カギ線 49">
            <a:extLst>
              <a:ext uri="{FF2B5EF4-FFF2-40B4-BE49-F238E27FC236}">
                <a16:creationId xmlns:a16="http://schemas.microsoft.com/office/drawing/2014/main" id="{77F29FC5-FA4B-E969-8512-E892241124EB}"/>
              </a:ext>
            </a:extLst>
          </p:cNvPr>
          <p:cNvCxnSpPr>
            <a:cxnSpLocks/>
            <a:stCxn id="17" idx="2"/>
            <a:endCxn id="44" idx="0"/>
          </p:cNvCxnSpPr>
          <p:nvPr/>
        </p:nvCxnSpPr>
        <p:spPr>
          <a:xfrm rot="5400000">
            <a:off x="1074592" y="4225554"/>
            <a:ext cx="896517" cy="638845"/>
          </a:xfrm>
          <a:prstGeom prst="bentConnector3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3F1D10A0-574C-2FB5-70BE-37D42F813DDC}"/>
              </a:ext>
            </a:extLst>
          </p:cNvPr>
          <p:cNvCxnSpPr>
            <a:cxnSpLocks/>
            <a:stCxn id="18" idx="2"/>
            <a:endCxn id="46" idx="0"/>
          </p:cNvCxnSpPr>
          <p:nvPr/>
        </p:nvCxnSpPr>
        <p:spPr>
          <a:xfrm>
            <a:off x="4650340" y="4103870"/>
            <a:ext cx="1" cy="896524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CA1A2C2E-7C6B-722C-A2B5-A6C164897781}"/>
              </a:ext>
            </a:extLst>
          </p:cNvPr>
          <p:cNvSpPr/>
          <p:nvPr/>
        </p:nvSpPr>
        <p:spPr>
          <a:xfrm>
            <a:off x="326642" y="5731161"/>
            <a:ext cx="1766373" cy="1460445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➤</a:t>
            </a:r>
            <a:r>
              <a:rPr lang="ja-JP" altLang="en-US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内容</a:t>
            </a:r>
            <a:endParaRPr lang="en-US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問診</a:t>
            </a:r>
            <a:endParaRPr lang="en-US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身体計測</a:t>
            </a:r>
            <a:endParaRPr lang="en-US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診察</a:t>
            </a:r>
            <a:endParaRPr lang="en-US" alt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保健指導</a:t>
            </a:r>
            <a:endParaRPr 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87BAF80C-CCA8-0236-C47D-7A0DED3CC6D7}"/>
              </a:ext>
            </a:extLst>
          </p:cNvPr>
          <p:cNvSpPr/>
          <p:nvPr/>
        </p:nvSpPr>
        <p:spPr>
          <a:xfrm>
            <a:off x="2169767" y="5709874"/>
            <a:ext cx="1766373" cy="148173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➤内容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問診　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身体計測　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診察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心理発達相談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子育て相談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食事相談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歯科相談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endParaRPr lang="ja-JP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endParaRPr 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105" name="直線矢印コネクタ 104">
            <a:extLst>
              <a:ext uri="{FF2B5EF4-FFF2-40B4-BE49-F238E27FC236}">
                <a16:creationId xmlns:a16="http://schemas.microsoft.com/office/drawing/2014/main" id="{713FC10F-C4B3-0278-524F-73FA30792513}"/>
              </a:ext>
            </a:extLst>
          </p:cNvPr>
          <p:cNvCxnSpPr>
            <a:cxnSpLocks/>
            <a:stCxn id="19" idx="2"/>
            <a:endCxn id="47" idx="0"/>
          </p:cNvCxnSpPr>
          <p:nvPr/>
        </p:nvCxnSpPr>
        <p:spPr>
          <a:xfrm flipH="1">
            <a:off x="5961009" y="4095993"/>
            <a:ext cx="8837" cy="903604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6" name="正方形/長方形 235">
            <a:extLst>
              <a:ext uri="{FF2B5EF4-FFF2-40B4-BE49-F238E27FC236}">
                <a16:creationId xmlns:a16="http://schemas.microsoft.com/office/drawing/2014/main" id="{23483A16-9F0A-F4A5-605C-007022852935}"/>
              </a:ext>
            </a:extLst>
          </p:cNvPr>
          <p:cNvSpPr/>
          <p:nvPr/>
        </p:nvSpPr>
        <p:spPr>
          <a:xfrm>
            <a:off x="4018257" y="5730364"/>
            <a:ext cx="1264167" cy="146124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➤内容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問診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心理発達相談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子育て相談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食事相談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歯科相談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endParaRPr lang="ja-JP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endParaRPr 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C555451-48BC-28B8-EE14-82EE3C6B71DC}"/>
              </a:ext>
            </a:extLst>
          </p:cNvPr>
          <p:cNvSpPr/>
          <p:nvPr/>
        </p:nvSpPr>
        <p:spPr>
          <a:xfrm>
            <a:off x="407063" y="166255"/>
            <a:ext cx="6180165" cy="4170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5</a:t>
            </a:r>
            <a:r>
              <a:rPr kumimoji="1" lang="ja-JP" altLang="en-US" dirty="0"/>
              <a:t>歳児健康診査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44C837-F601-9E1C-968D-09DB9EDF6A69}"/>
              </a:ext>
            </a:extLst>
          </p:cNvPr>
          <p:cNvSpPr/>
          <p:nvPr/>
        </p:nvSpPr>
        <p:spPr>
          <a:xfrm>
            <a:off x="203624" y="2872225"/>
            <a:ext cx="956673" cy="1878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altLang="en-US" sz="11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一段階目</a:t>
            </a:r>
            <a:endParaRPr lang="ja-JP" sz="11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1E2C472-C52B-122C-6EC4-A00E9344C371}"/>
              </a:ext>
            </a:extLst>
          </p:cNvPr>
          <p:cNvSpPr/>
          <p:nvPr/>
        </p:nvSpPr>
        <p:spPr>
          <a:xfrm>
            <a:off x="174110" y="4668073"/>
            <a:ext cx="949733" cy="1878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ja-JP" altLang="en-US" sz="1100" kern="10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二</a:t>
            </a:r>
            <a:r>
              <a:rPr lang="ja-JP" altLang="en-US" sz="1100" kern="10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段階目</a:t>
            </a:r>
            <a:endParaRPr lang="ja-JP" sz="11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34" name="コネクタ: カギ線 33">
            <a:extLst>
              <a:ext uri="{FF2B5EF4-FFF2-40B4-BE49-F238E27FC236}">
                <a16:creationId xmlns:a16="http://schemas.microsoft.com/office/drawing/2014/main" id="{0BD32A43-F933-4DAA-042B-1F284A999668}"/>
              </a:ext>
            </a:extLst>
          </p:cNvPr>
          <p:cNvCxnSpPr>
            <a:stCxn id="17" idx="2"/>
            <a:endCxn id="45" idx="0"/>
          </p:cNvCxnSpPr>
          <p:nvPr/>
        </p:nvCxnSpPr>
        <p:spPr>
          <a:xfrm rot="16200000" flipH="1">
            <a:off x="1995775" y="3943215"/>
            <a:ext cx="903676" cy="1210682"/>
          </a:xfrm>
          <a:prstGeom prst="bentConnector3">
            <a:avLst/>
          </a:prstGeom>
          <a:ln w="63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93452A2-7A69-63F1-CAF4-BD78B2B6FDC5}"/>
              </a:ext>
            </a:extLst>
          </p:cNvPr>
          <p:cNvSpPr/>
          <p:nvPr/>
        </p:nvSpPr>
        <p:spPr>
          <a:xfrm>
            <a:off x="333571" y="7788147"/>
            <a:ext cx="2244166" cy="6476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133350" algn="ctr">
              <a:buNone/>
            </a:pPr>
            <a:r>
              <a:rPr lang="en-US" altLang="ja-JP" sz="1100" b="1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</a:t>
            </a:r>
            <a:r>
              <a:rPr lang="ja-JP" altLang="en-US" sz="1100" b="1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紹介</a:t>
            </a:r>
            <a:r>
              <a:rPr lang="ja-JP" altLang="en-US" sz="1100" b="1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時</a:t>
            </a:r>
            <a:r>
              <a:rPr lang="en-US" altLang="ja-JP" sz="1100" b="1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】</a:t>
            </a:r>
          </a:p>
          <a:p>
            <a:pPr marR="133350" algn="ctr">
              <a:buNone/>
            </a:pPr>
            <a:r>
              <a:rPr lang="ja-JP" altLang="en-US" sz="1100" b="1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５歳児健康診査</a:t>
            </a:r>
            <a:r>
              <a:rPr lang="ja-JP" altLang="en-US" sz="1100" b="1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後フォロー相談</a:t>
            </a:r>
            <a:endParaRPr lang="en-US" altLang="ja-JP" sz="1100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r>
              <a:rPr lang="ja-JP" sz="1100" b="1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</a:t>
            </a:r>
            <a:r>
              <a:rPr lang="ja-JP" altLang="en-US" sz="1100" b="1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各保健相談所</a:t>
            </a:r>
            <a:r>
              <a:rPr lang="ja-JP" sz="1100" b="1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4414C9E8-FFFC-AEFD-7199-69875E3CD70A}"/>
              </a:ext>
            </a:extLst>
          </p:cNvPr>
          <p:cNvSpPr/>
          <p:nvPr/>
        </p:nvSpPr>
        <p:spPr>
          <a:xfrm>
            <a:off x="337590" y="8435809"/>
            <a:ext cx="2240147" cy="883966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➤内容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心理発達相談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子育て相談（生活）</a:t>
            </a:r>
            <a:endParaRPr lang="en-US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>
              <a:buNone/>
            </a:pPr>
            <a:r>
              <a:rPr lang="ja-JP" altLang="en-US" sz="11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食事相談（栄養）</a:t>
            </a:r>
            <a:endParaRPr lang="ja-JP" altLang="ja-JP" sz="11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marR="133350" algn="ctr">
              <a:buNone/>
            </a:pPr>
            <a:endParaRPr lang="ja-JP" sz="11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6770B7C-6F0B-4A29-E437-D68943B1264D}"/>
              </a:ext>
            </a:extLst>
          </p:cNvPr>
          <p:cNvCxnSpPr>
            <a:cxnSpLocks/>
          </p:cNvCxnSpPr>
          <p:nvPr/>
        </p:nvCxnSpPr>
        <p:spPr>
          <a:xfrm>
            <a:off x="1246312" y="7191606"/>
            <a:ext cx="1790" cy="613729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260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BF8D49CDCF3F3488FA2FA0D4E118290" ma:contentTypeVersion="3" ma:contentTypeDescription="新しいドキュメントを作成します。" ma:contentTypeScope="" ma:versionID="f5e0c696bcf0bc3a9e0f7ffd45884ea2">
  <xsd:schema xmlns:xsd="http://www.w3.org/2001/XMLSchema" xmlns:xs="http://www.w3.org/2001/XMLSchema" xmlns:p="http://schemas.microsoft.com/office/2006/metadata/properties" xmlns:ns2="2e4d646b-e42c-4881-b0d6-8dfb4166a6ec" targetNamespace="http://schemas.microsoft.com/office/2006/metadata/properties" ma:root="true" ma:fieldsID="ff9cfd0ac5da27176db887f138a27690" ns2:_="">
    <xsd:import namespace="2e4d646b-e42c-4881-b0d6-8dfb4166a6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4d646b-e42c-4881-b0d6-8dfb4166a6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9F4D24D-0DE6-4A4A-8DF7-772EAED8AEEF}">
  <ds:schemaRefs>
    <ds:schemaRef ds:uri="2e4d646b-e42c-4881-b0d6-8dfb4166a6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6E31EC1-5205-47D8-83A2-ECD8AAE380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1D04B6-8976-43CE-B074-04EC120C83CD}">
  <ds:schemaRefs>
    <ds:schemaRef ds:uri="http://purl.org/dc/dcmitype/"/>
    <ds:schemaRef ds:uri="2e4d646b-e42c-4881-b0d6-8dfb4166a6ec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</TotalTime>
  <Words>134</Words>
  <Application>Microsoft Office PowerPoint</Application>
  <PresentationFormat>ワイド画面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游明朝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小島　慶子</dc:creator>
  <cp:lastModifiedBy>岩瀬　三敬</cp:lastModifiedBy>
  <cp:revision>40</cp:revision>
  <cp:lastPrinted>2026-09-25T02:37:50Z</cp:lastPrinted>
  <dcterms:created xsi:type="dcterms:W3CDTF">2026-06-03T01:33:56Z</dcterms:created>
  <dcterms:modified xsi:type="dcterms:W3CDTF">2026-09-25T02:49:34Z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0x0101007BF8D49CDCF3F3488FA2FA0D4E118290</vt:lpwstr>
  </property>
</Properties>
</file>